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oppins Light"/>
      <p:regular r:id="rId15"/>
    </p:embeddedFont>
    <p:embeddedFont>
      <p:font typeface="Poppins Light"/>
      <p:regular r:id="rId16"/>
    </p:embeddedFont>
    <p:embeddedFont>
      <p:font typeface="Poppins Light"/>
      <p:regular r:id="rId17"/>
    </p:embeddedFont>
    <p:embeddedFont>
      <p:font typeface="Poppins Light"/>
      <p:regular r:id="rId18"/>
    </p:embeddedFont>
    <p:embeddedFont>
      <p:font typeface="Roboto Light"/>
      <p:regular r:id="rId19"/>
    </p:embeddedFont>
    <p:embeddedFont>
      <p:font typeface="Roboto Light"/>
      <p:regular r:id="rId20"/>
    </p:embeddedFont>
    <p:embeddedFont>
      <p:font typeface="Roboto Light"/>
      <p:regular r:id="rId21"/>
    </p:embeddedFont>
    <p:embeddedFont>
      <p:font typeface="Roboto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5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374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# Clap-Activated LED Circuit: A Fun Project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365545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This presentation explores a simple yet engaging circuit that allows an LED to blink upon detecting a clap. A fun and educational project for beginners. Let's dive in!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01622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3C3838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023842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4999315"/>
            <a:ext cx="212764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Parmar Dhruv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54484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# Introduction: Making an LED Blink with a Clap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416290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core goal is to create a circuit. This circuit will activate an LED. The LED will blink when it "hears" a clap.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047" y="789027"/>
            <a:ext cx="1311830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# Materials Needed</a:t>
            </a:r>
            <a:endParaRPr lang="en-US" sz="1700" dirty="0"/>
          </a:p>
        </p:txBody>
      </p:sp>
      <p:sp>
        <p:nvSpPr>
          <p:cNvPr id="3" name="Text 1"/>
          <p:cNvSpPr/>
          <p:nvPr/>
        </p:nvSpPr>
        <p:spPr>
          <a:xfrm>
            <a:off x="756047" y="1328857"/>
            <a:ext cx="1311830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LED: Light Emitting Diode to blink.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6047" y="1749981"/>
            <a:ext cx="1311830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Microphone: Sound sensor to detect clap.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6047" y="2171105"/>
            <a:ext cx="1311830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Transistor: Amplifier of the signal.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6047" y="2592229"/>
            <a:ext cx="1311830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Resistor: Controls current flow.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6047" y="3013353"/>
            <a:ext cx="1311830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Capacitor: Stores energy temporarily.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6047" y="3434477"/>
            <a:ext cx="1311830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Power Supply: Source of electrical power.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6047" y="3855601"/>
            <a:ext cx="1311830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Breadboard: Platform for circuit assembly.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6047" y="4276725"/>
            <a:ext cx="1311830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Jumper Wires: Connecting the components.</a:t>
            </a:r>
            <a:endParaRPr lang="en-US" sz="17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72193" y="5917406"/>
            <a:ext cx="485894" cy="4319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0190" y="39333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3588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# How it Works: Functionality and Components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385393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microphone detects the clap. This signal is amplified by the transistor. The amplified signal then triggers the LED to blink.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3489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components work together for a simple but effective mechanism.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675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# Building the Circuit: Step-by-Step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4344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Place the microphone on the breadboard.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766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Connect the resistor to the microphone and transistor.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18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Place transistor on the breadboard and connect it to LED.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610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Connect the LED and ensure the polarity is correct.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032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Power the circuit with the power supply.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1082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# Testing and Troubleshooting: Debugging Tips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7262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If the LED doesn't blink, check the connections. Also, verify the power supply is working correctly. Check the polarity of the LED.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443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Ensure all components are functioning.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624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3588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# Conclusion and Further Exploration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385393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clap-activated LED circuit is a great start. You can experiment with different components. Try different sensors and more complex circuits!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3489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Learn more about the electronic components and sensors.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2025-04-08T08:20:14Z</dcterms:created>
  <dcterms:modified xsi:type="dcterms:W3CDTF">2025-04-08T08:20:14Z</dcterms:modified>
</cp:coreProperties>
</file>